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65" d="100"/>
          <a:sy n="65" d="100"/>
        </p:scale>
        <p:origin x="7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shopsrthomas@yahoo.com" userId="58f849b476585ceb" providerId="LiveId" clId="{F9199766-E6C1-4BC7-97F8-1ECEFBF2314B}"/>
    <pc:docChg chg="undo custSel modSld">
      <pc:chgData name="bishopsrthomas@yahoo.com" userId="58f849b476585ceb" providerId="LiveId" clId="{F9199766-E6C1-4BC7-97F8-1ECEFBF2314B}" dt="2023-08-09T22:00:38.437" v="298" actId="14100"/>
      <pc:docMkLst>
        <pc:docMk/>
      </pc:docMkLst>
      <pc:sldChg chg="modSp mod">
        <pc:chgData name="bishopsrthomas@yahoo.com" userId="58f849b476585ceb" providerId="LiveId" clId="{F9199766-E6C1-4BC7-97F8-1ECEFBF2314B}" dt="2023-08-09T22:00:38.437" v="298" actId="14100"/>
        <pc:sldMkLst>
          <pc:docMk/>
          <pc:sldMk cId="2450038645" sldId="257"/>
        </pc:sldMkLst>
        <pc:spChg chg="mod">
          <ac:chgData name="bishopsrthomas@yahoo.com" userId="58f849b476585ceb" providerId="LiveId" clId="{F9199766-E6C1-4BC7-97F8-1ECEFBF2314B}" dt="2023-08-09T22:00:38.437" v="298" actId="14100"/>
          <ac:spMkLst>
            <pc:docMk/>
            <pc:sldMk cId="2450038645" sldId="257"/>
            <ac:spMk id="3" creationId="{52FD7FC7-D786-92A0-1222-8D61F289AA0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2C2D3-C7AC-49B3-A7AA-904674699ECF}" type="datetimeFigureOut">
              <a:rPr lang="en-AS" smtClean="0"/>
              <a:t>8/9/2023</a:t>
            </a:fld>
            <a:endParaRPr lang="en-A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A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ABD33600-46C4-4341-A160-A0F2BDF0451D}" type="slidenum">
              <a:rPr lang="en-AS" smtClean="0"/>
              <a:t>‹#›</a:t>
            </a:fld>
            <a:endParaRPr lang="en-A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1730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2C2D3-C7AC-49B3-A7AA-904674699ECF}" type="datetimeFigureOut">
              <a:rPr lang="en-AS" smtClean="0"/>
              <a:t>8/9/2023</a:t>
            </a:fld>
            <a:endParaRPr lang="en-A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3600-46C4-4341-A160-A0F2BDF0451D}" type="slidenum">
              <a:rPr lang="en-AS" smtClean="0"/>
              <a:t>‹#›</a:t>
            </a:fld>
            <a:endParaRPr lang="en-A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8804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2C2D3-C7AC-49B3-A7AA-904674699ECF}" type="datetimeFigureOut">
              <a:rPr lang="en-AS" smtClean="0"/>
              <a:t>8/9/2023</a:t>
            </a:fld>
            <a:endParaRPr lang="en-A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3600-46C4-4341-A160-A0F2BDF0451D}" type="slidenum">
              <a:rPr lang="en-AS" smtClean="0"/>
              <a:t>‹#›</a:t>
            </a:fld>
            <a:endParaRPr lang="en-A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7319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2C2D3-C7AC-49B3-A7AA-904674699ECF}" type="datetimeFigureOut">
              <a:rPr lang="en-AS" smtClean="0"/>
              <a:t>8/9/2023</a:t>
            </a:fld>
            <a:endParaRPr lang="en-A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3600-46C4-4341-A160-A0F2BDF0451D}" type="slidenum">
              <a:rPr lang="en-AS" smtClean="0"/>
              <a:t>‹#›</a:t>
            </a:fld>
            <a:endParaRPr lang="en-A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5310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2C2D3-C7AC-49B3-A7AA-904674699ECF}" type="datetimeFigureOut">
              <a:rPr lang="en-AS" smtClean="0"/>
              <a:t>8/9/2023</a:t>
            </a:fld>
            <a:endParaRPr lang="en-A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3600-46C4-4341-A160-A0F2BDF0451D}" type="slidenum">
              <a:rPr lang="en-AS" smtClean="0"/>
              <a:t>‹#›</a:t>
            </a:fld>
            <a:endParaRPr lang="en-A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8033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2C2D3-C7AC-49B3-A7AA-904674699ECF}" type="datetimeFigureOut">
              <a:rPr lang="en-AS" smtClean="0"/>
              <a:t>8/9/2023</a:t>
            </a:fld>
            <a:endParaRPr lang="en-A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3600-46C4-4341-A160-A0F2BDF0451D}" type="slidenum">
              <a:rPr lang="en-AS" smtClean="0"/>
              <a:t>‹#›</a:t>
            </a:fld>
            <a:endParaRPr lang="en-A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035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2C2D3-C7AC-49B3-A7AA-904674699ECF}" type="datetimeFigureOut">
              <a:rPr lang="en-AS" smtClean="0"/>
              <a:t>8/9/2023</a:t>
            </a:fld>
            <a:endParaRPr lang="en-A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3600-46C4-4341-A160-A0F2BDF0451D}" type="slidenum">
              <a:rPr lang="en-AS" smtClean="0"/>
              <a:t>‹#›</a:t>
            </a:fld>
            <a:endParaRPr lang="en-A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6393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2C2D3-C7AC-49B3-A7AA-904674699ECF}" type="datetimeFigureOut">
              <a:rPr lang="en-AS" smtClean="0"/>
              <a:t>8/9/2023</a:t>
            </a:fld>
            <a:endParaRPr lang="en-A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3600-46C4-4341-A160-A0F2BDF0451D}" type="slidenum">
              <a:rPr lang="en-AS" smtClean="0"/>
              <a:t>‹#›</a:t>
            </a:fld>
            <a:endParaRPr lang="en-A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3382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2C2D3-C7AC-49B3-A7AA-904674699ECF}" type="datetimeFigureOut">
              <a:rPr lang="en-AS" smtClean="0"/>
              <a:t>8/9/2023</a:t>
            </a:fld>
            <a:endParaRPr lang="en-A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3600-46C4-4341-A160-A0F2BDF0451D}" type="slidenum">
              <a:rPr lang="en-AS" smtClean="0"/>
              <a:t>‹#›</a:t>
            </a:fld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1553986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2C2D3-C7AC-49B3-A7AA-904674699ECF}" type="datetimeFigureOut">
              <a:rPr lang="en-AS" smtClean="0"/>
              <a:t>8/9/2023</a:t>
            </a:fld>
            <a:endParaRPr lang="en-A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3600-46C4-4341-A160-A0F2BDF0451D}" type="slidenum">
              <a:rPr lang="en-AS" smtClean="0"/>
              <a:t>‹#›</a:t>
            </a:fld>
            <a:endParaRPr lang="en-A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9214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F52C2D3-C7AC-49B3-A7AA-904674699ECF}" type="datetimeFigureOut">
              <a:rPr lang="en-AS" smtClean="0"/>
              <a:t>8/9/2023</a:t>
            </a:fld>
            <a:endParaRPr lang="en-A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A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3600-46C4-4341-A160-A0F2BDF0451D}" type="slidenum">
              <a:rPr lang="en-AS" smtClean="0"/>
              <a:t>‹#›</a:t>
            </a:fld>
            <a:endParaRPr lang="en-A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0805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2C2D3-C7AC-49B3-A7AA-904674699ECF}" type="datetimeFigureOut">
              <a:rPr lang="en-AS" smtClean="0"/>
              <a:t>8/9/2023</a:t>
            </a:fld>
            <a:endParaRPr lang="en-A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ABD33600-46C4-4341-A160-A0F2BDF0451D}" type="slidenum">
              <a:rPr lang="en-AS" smtClean="0"/>
              <a:t>‹#›</a:t>
            </a:fld>
            <a:endParaRPr lang="en-A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566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oly Day calendar 2013-2016">
            <a:extLst>
              <a:ext uri="{FF2B5EF4-FFF2-40B4-BE49-F238E27FC236}">
                <a16:creationId xmlns:a16="http://schemas.microsoft.com/office/drawing/2014/main" id="{E1DCD76E-1324-88FD-B3C4-00EAD3A4E6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41EB5AD5-145C-EA8E-DEE6-1085FD479432}"/>
              </a:ext>
            </a:extLst>
          </p:cNvPr>
          <p:cNvSpPr/>
          <p:nvPr/>
        </p:nvSpPr>
        <p:spPr>
          <a:xfrm>
            <a:off x="560439" y="4704734"/>
            <a:ext cx="11120284" cy="30971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S"/>
          </a:p>
        </p:txBody>
      </p:sp>
    </p:spTree>
    <p:extLst>
      <p:ext uri="{BB962C8B-B14F-4D97-AF65-F5344CB8AC3E}">
        <p14:creationId xmlns:p14="http://schemas.microsoft.com/office/powerpoint/2010/main" val="494611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2FD7FC7-D786-92A0-1222-8D61F289AA01}"/>
              </a:ext>
            </a:extLst>
          </p:cNvPr>
          <p:cNvSpPr txBox="1"/>
          <p:nvPr/>
        </p:nvSpPr>
        <p:spPr>
          <a:xfrm>
            <a:off x="0" y="316523"/>
            <a:ext cx="12192000" cy="56015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/>
            <a:r>
              <a:rPr lang="en-US" sz="2400" b="0" i="0" u="none" strike="noStrike" baseline="0" dirty="0">
                <a:solidFill>
                  <a:srgbClr val="218282"/>
                </a:solidFill>
                <a:latin typeface="Times New Roman" panose="02020603050405020304" pitchFamily="18" charset="0"/>
              </a:rPr>
              <a:t>Lev 23:37</a:t>
            </a:r>
            <a:r>
              <a:rPr lang="en-US" sz="2400" b="0" i="0" u="none" strike="noStrike" baseline="0" dirty="0">
                <a:solidFill>
                  <a:srgbClr val="292F33"/>
                </a:solidFill>
                <a:latin typeface="Times New Roman" panose="02020603050405020304" pitchFamily="18" charset="0"/>
              </a:rPr>
              <a:t>  These </a:t>
            </a:r>
            <a:r>
              <a:rPr lang="en-US" sz="2400" b="0" i="1" u="none" strike="noStrike" baseline="0" dirty="0">
                <a:solidFill>
                  <a:srgbClr val="757575"/>
                </a:solidFill>
                <a:latin typeface="Times New Roman" panose="02020603050405020304" pitchFamily="18" charset="0"/>
              </a:rPr>
              <a:t>are</a:t>
            </a:r>
            <a:r>
              <a:rPr lang="en-US" sz="2400" b="0" i="0" u="none" strike="noStrike" baseline="0" dirty="0">
                <a:solidFill>
                  <a:srgbClr val="292F33"/>
                </a:solidFill>
                <a:latin typeface="Times New Roman" panose="02020603050405020304" pitchFamily="18" charset="0"/>
              </a:rPr>
              <a:t> the feasts of the LORD, which ye shall proclaim </a:t>
            </a:r>
            <a:r>
              <a:rPr lang="en-US" sz="2400" b="0" i="1" u="none" strike="noStrike" baseline="0" dirty="0">
                <a:solidFill>
                  <a:srgbClr val="757575"/>
                </a:solidFill>
                <a:latin typeface="Times New Roman" panose="02020603050405020304" pitchFamily="18" charset="0"/>
              </a:rPr>
              <a:t>to </a:t>
            </a:r>
            <a:r>
              <a:rPr lang="en-US" sz="2400" b="1" i="1" u="none" strike="noStrike" baseline="0" dirty="0">
                <a:solidFill>
                  <a:srgbClr val="757575"/>
                </a:solidFill>
                <a:latin typeface="Times New Roman" panose="02020603050405020304" pitchFamily="18" charset="0"/>
              </a:rPr>
              <a:t>be</a:t>
            </a:r>
            <a:r>
              <a:rPr lang="en-US" sz="2400" b="1" i="0" u="none" strike="noStrike" baseline="0" dirty="0">
                <a:solidFill>
                  <a:srgbClr val="292F33"/>
                </a:solidFill>
                <a:latin typeface="Times New Roman" panose="02020603050405020304" pitchFamily="18" charset="0"/>
              </a:rPr>
              <a:t> holy convocations, </a:t>
            </a:r>
            <a:r>
              <a:rPr lang="en-US" sz="2400" b="0" i="0" u="none" strike="noStrike" baseline="0" dirty="0">
                <a:solidFill>
                  <a:srgbClr val="292F33"/>
                </a:solidFill>
                <a:latin typeface="Times New Roman" panose="02020603050405020304" pitchFamily="18" charset="0"/>
              </a:rPr>
              <a:t>to offer an offering made by fire unto the LORD, a burnt offering, and a meat offering, a sacrifice, and drink offerings, every thing upon his day: </a:t>
            </a:r>
            <a:endParaRPr lang="en-US" sz="2400" b="1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endParaRPr lang="en-US" sz="2400" b="1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Seventh Day Sabbath: </a:t>
            </a:r>
            <a:r>
              <a:rPr lang="en-US" sz="2400" b="1" i="0" dirty="0">
                <a:solidFill>
                  <a:srgbClr val="0000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Holy Convocation </a:t>
            </a:r>
            <a:r>
              <a:rPr lang="en-US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(Every Sabbath) </a:t>
            </a: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Lev. 23:3</a:t>
            </a:r>
          </a:p>
          <a:p>
            <a:pPr algn="l" fontAlgn="base"/>
            <a:endParaRPr lang="en-US" sz="1000" b="1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Passover/Unleavened Bread: </a:t>
            </a:r>
            <a:r>
              <a:rPr lang="en-US" sz="2400" b="1" i="0" dirty="0">
                <a:solidFill>
                  <a:srgbClr val="0000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Holy convocation/Annual Sabbaths</a:t>
            </a: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(1</a:t>
            </a:r>
            <a:r>
              <a:rPr lang="en-US" sz="2400" b="1" i="0" baseline="30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&amp; 7</a:t>
            </a:r>
            <a:r>
              <a:rPr lang="en-US" sz="2400" b="1" i="0" baseline="30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Day) </a:t>
            </a: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Lev.23:7</a:t>
            </a:r>
            <a:endParaRPr lang="en-US" sz="2400" b="1" i="0" dirty="0">
              <a:solidFill>
                <a:srgbClr val="000099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fontAlgn="base"/>
            <a:endParaRPr lang="en-US" sz="10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Feast of First Fruits: 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Lev. 23:9-14</a:t>
            </a: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0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Feast of Weeks/Pentecost: </a:t>
            </a:r>
            <a:r>
              <a:rPr lang="en-US" sz="2400" b="1" i="0" dirty="0">
                <a:solidFill>
                  <a:srgbClr val="0000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Holy Convocation /Annual Sabbath </a:t>
            </a:r>
            <a:r>
              <a:rPr lang="en-US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(50</a:t>
            </a:r>
            <a:r>
              <a:rPr lang="en-US" sz="2400" b="1" i="0" baseline="30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Day) </a:t>
            </a: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Lev. 23:21</a:t>
            </a: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0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Feast of Trumpets: </a:t>
            </a:r>
            <a:r>
              <a:rPr lang="en-US" sz="2400" b="1" i="0" dirty="0">
                <a:solidFill>
                  <a:srgbClr val="0000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Holy Convocation / Annual Sabbath </a:t>
            </a:r>
            <a:r>
              <a:rPr lang="en-US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(1</a:t>
            </a:r>
            <a:r>
              <a:rPr lang="en-US" sz="2400" b="1" i="0" baseline="30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Day) </a:t>
            </a: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Lev. 23:24</a:t>
            </a:r>
            <a:endParaRPr lang="en-US" sz="24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0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Day of Atonement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US" sz="2400" b="1" i="0" dirty="0">
                <a:solidFill>
                  <a:srgbClr val="0000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Holy Convocation /Annual Sabbath </a:t>
            </a:r>
            <a:r>
              <a:rPr lang="en-US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(10</a:t>
            </a:r>
            <a:r>
              <a:rPr lang="en-US" sz="2400" b="1" i="0" baseline="30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Day 7</a:t>
            </a:r>
            <a:r>
              <a:rPr lang="en-US" sz="2400" b="1" i="0" baseline="30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Month) </a:t>
            </a: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Lev. 23:27</a:t>
            </a:r>
            <a:endParaRPr lang="en-US" sz="24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0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Feast of Tabernacles: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0" dirty="0">
                <a:solidFill>
                  <a:srgbClr val="0000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Holy Convocation / Annual Sabbaths </a:t>
            </a:r>
            <a:r>
              <a:rPr lang="en-US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(1</a:t>
            </a:r>
            <a:r>
              <a:rPr lang="en-US" sz="2400" b="1" i="0" baseline="30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&amp; 8</a:t>
            </a:r>
            <a:r>
              <a:rPr lang="en-US" sz="2400" b="1" i="0" baseline="30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Day) </a:t>
            </a: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Lev 23:35</a:t>
            </a:r>
            <a:endParaRPr lang="en-US" sz="24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0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The Eighth Day: </a:t>
            </a:r>
            <a:r>
              <a:rPr lang="en-US" sz="2400" b="1" i="0" dirty="0">
                <a:solidFill>
                  <a:srgbClr val="0000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Holy Convocation /Annual Sabbaths </a:t>
            </a: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Lev. 23:36 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50038645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28</TotalTime>
  <Words>180</Words>
  <Application>Microsoft Office PowerPoint</Application>
  <PresentationFormat>Widescreen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Gill Sans MT</vt:lpstr>
      <vt:lpstr>Times New Roman</vt:lpstr>
      <vt:lpstr>Gallery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bishopsrthomas@yahoo.com</dc:creator>
  <cp:lastModifiedBy>bishopsrthomas@yahoo.com</cp:lastModifiedBy>
  <cp:revision>1</cp:revision>
  <dcterms:created xsi:type="dcterms:W3CDTF">2023-08-09T21:34:23Z</dcterms:created>
  <dcterms:modified xsi:type="dcterms:W3CDTF">2023-08-09T22:03:02Z</dcterms:modified>
</cp:coreProperties>
</file>